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97675" cy="992505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CECFF"/>
    <a:srgbClr val="FFFFCC"/>
    <a:srgbClr val="CCFF33"/>
    <a:srgbClr val="FF9933"/>
    <a:srgbClr val="1F2610"/>
    <a:srgbClr val="3441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3174" y="5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2A55-5FDE-40DA-847E-16D6C4B53BE5}" type="datetimeFigureOut">
              <a:rPr lang="es-ES_tradnl" smtClean="0"/>
              <a:pPr/>
              <a:t>07/10/2019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8F056-84C9-4835-9F82-C8F091F9265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2A55-5FDE-40DA-847E-16D6C4B53BE5}" type="datetimeFigureOut">
              <a:rPr lang="es-ES_tradnl" smtClean="0"/>
              <a:pPr/>
              <a:t>07/10/2019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8F056-84C9-4835-9F82-C8F091F9265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2A55-5FDE-40DA-847E-16D6C4B53BE5}" type="datetimeFigureOut">
              <a:rPr lang="es-ES_tradnl" smtClean="0"/>
              <a:pPr/>
              <a:t>07/10/2019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8F056-84C9-4835-9F82-C8F091F9265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2A55-5FDE-40DA-847E-16D6C4B53BE5}" type="datetimeFigureOut">
              <a:rPr lang="es-ES_tradnl" smtClean="0"/>
              <a:pPr/>
              <a:t>07/10/2019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8F056-84C9-4835-9F82-C8F091F9265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2A55-5FDE-40DA-847E-16D6C4B53BE5}" type="datetimeFigureOut">
              <a:rPr lang="es-ES_tradnl" smtClean="0"/>
              <a:pPr/>
              <a:t>07/10/2019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8F056-84C9-4835-9F82-C8F091F9265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2A55-5FDE-40DA-847E-16D6C4B53BE5}" type="datetimeFigureOut">
              <a:rPr lang="es-ES_tradnl" smtClean="0"/>
              <a:pPr/>
              <a:t>07/10/2019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8F056-84C9-4835-9F82-C8F091F9265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2A55-5FDE-40DA-847E-16D6C4B53BE5}" type="datetimeFigureOut">
              <a:rPr lang="es-ES_tradnl" smtClean="0"/>
              <a:pPr/>
              <a:t>07/10/2019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8F056-84C9-4835-9F82-C8F091F9265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2A55-5FDE-40DA-847E-16D6C4B53BE5}" type="datetimeFigureOut">
              <a:rPr lang="es-ES_tradnl" smtClean="0"/>
              <a:pPr/>
              <a:t>07/10/2019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8F056-84C9-4835-9F82-C8F091F9265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2A55-5FDE-40DA-847E-16D6C4B53BE5}" type="datetimeFigureOut">
              <a:rPr lang="es-ES_tradnl" smtClean="0"/>
              <a:pPr/>
              <a:t>07/10/2019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8F056-84C9-4835-9F82-C8F091F9265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2A55-5FDE-40DA-847E-16D6C4B53BE5}" type="datetimeFigureOut">
              <a:rPr lang="es-ES_tradnl" smtClean="0"/>
              <a:pPr/>
              <a:t>07/10/2019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8F056-84C9-4835-9F82-C8F091F9265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2A55-5FDE-40DA-847E-16D6C4B53BE5}" type="datetimeFigureOut">
              <a:rPr lang="es-ES_tradnl" smtClean="0"/>
              <a:pPr/>
              <a:t>07/10/2019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8F056-84C9-4835-9F82-C8F091F9265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32A55-5FDE-40DA-847E-16D6C4B53BE5}" type="datetimeFigureOut">
              <a:rPr lang="es-ES_tradnl" smtClean="0"/>
              <a:pPr/>
              <a:t>07/10/2019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8F056-84C9-4835-9F82-C8F091F92652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 rot="16200000">
            <a:off x="-3858345" y="5282952"/>
            <a:ext cx="8481394" cy="764703"/>
          </a:xfrm>
          <a:solidFill>
            <a:schemeClr val="accent6">
              <a:lumMod val="50000"/>
              <a:alpha val="11000"/>
            </a:schemeClr>
          </a:solidFill>
        </p:spPr>
        <p:txBody>
          <a:bodyPr>
            <a:normAutofit/>
          </a:bodyPr>
          <a:lstStyle/>
          <a:p>
            <a:r>
              <a:rPr lang="es-ES_tradnl" sz="3950" dirty="0" smtClean="0">
                <a:solidFill>
                  <a:schemeClr val="tx1"/>
                </a:solidFill>
              </a:rPr>
              <a:t>Escuela Oficial  de Idiomas de Ceuta </a:t>
            </a:r>
            <a:endParaRPr lang="es-ES_tradnl" sz="3950" dirty="0">
              <a:solidFill>
                <a:schemeClr val="tx1"/>
              </a:solidFill>
            </a:endParaRPr>
          </a:p>
        </p:txBody>
      </p:sp>
      <p:pic>
        <p:nvPicPr>
          <p:cNvPr id="22" name="21 Imagen" descr="LOGO EOI2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786238" y="10596602"/>
            <a:ext cx="1071546" cy="883066"/>
          </a:xfrm>
          <a:prstGeom prst="rect">
            <a:avLst/>
          </a:prstGeom>
        </p:spPr>
      </p:pic>
      <p:sp>
        <p:nvSpPr>
          <p:cNvPr id="28" name="2 Marcador de contenido"/>
          <p:cNvSpPr txBox="1">
            <a:spLocks/>
          </p:cNvSpPr>
          <p:nvPr/>
        </p:nvSpPr>
        <p:spPr>
          <a:xfrm>
            <a:off x="714356" y="2524108"/>
            <a:ext cx="5857892" cy="673895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30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21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just"/>
            <a:endParaRPr lang="es-ES" sz="2100" b="1" dirty="0" smtClean="0"/>
          </a:p>
          <a:p>
            <a:pPr algn="just"/>
            <a:r>
              <a:rPr lang="es-ES" sz="2300" b="1" dirty="0" smtClean="0"/>
              <a:t>LUGAR: </a:t>
            </a:r>
            <a:r>
              <a:rPr lang="es-ES" sz="2600" b="1" dirty="0" smtClean="0"/>
              <a:t>Escuela Oficial de Idiomas de Ceuta  </a:t>
            </a:r>
            <a:r>
              <a:rPr lang="es-ES" sz="1900" b="1" dirty="0" smtClean="0"/>
              <a:t>c/ Alcalde Manuel Olivencia s/n    51001 CEUTA 		               Tel.: 956 518864</a:t>
            </a:r>
          </a:p>
          <a:p>
            <a:pPr algn="just"/>
            <a:r>
              <a:rPr lang="es-ES" sz="1900" b="1" dirty="0" smtClean="0"/>
              <a:t>eoideceuta.educalab.es</a:t>
            </a:r>
          </a:p>
          <a:p>
            <a:pPr algn="just"/>
            <a:endParaRPr lang="es-ES" sz="2300" b="1" dirty="0" smtClean="0"/>
          </a:p>
          <a:p>
            <a:pPr algn="just"/>
            <a:r>
              <a:rPr lang="es-ES" sz="2400" b="1" dirty="0" smtClean="0"/>
              <a:t>HORARIO: LUNES y MIÉRCOLES de 11:10 a 12:00 (del </a:t>
            </a:r>
            <a:r>
              <a:rPr lang="es-ES" sz="2400" b="1" dirty="0" smtClean="0"/>
              <a:t>21 </a:t>
            </a:r>
            <a:r>
              <a:rPr lang="es-ES" sz="2400" b="1" dirty="0" smtClean="0"/>
              <a:t>de octubre de 2019 </a:t>
            </a:r>
            <a:r>
              <a:rPr lang="es-ES" sz="2400" b="1" smtClean="0"/>
              <a:t>al </a:t>
            </a:r>
            <a:r>
              <a:rPr lang="es-ES" sz="2400" b="1" smtClean="0"/>
              <a:t>18 </a:t>
            </a:r>
            <a:r>
              <a:rPr lang="es-ES" sz="2400" b="1" dirty="0" smtClean="0"/>
              <a:t>de mayo de 2020).</a:t>
            </a:r>
          </a:p>
          <a:p>
            <a:pPr algn="just"/>
            <a:endParaRPr lang="es-ES" sz="2400" b="1" dirty="0" smtClean="0"/>
          </a:p>
          <a:p>
            <a:pPr algn="just"/>
            <a:r>
              <a:rPr lang="es-ES" sz="2400" b="1" dirty="0" smtClean="0"/>
              <a:t>DURACIÓN: 50 horas  presenciales</a:t>
            </a:r>
          </a:p>
          <a:p>
            <a:pPr algn="just"/>
            <a:endParaRPr lang="es-ES" sz="2400" b="1" dirty="0" smtClean="0"/>
          </a:p>
          <a:p>
            <a:pPr algn="just"/>
            <a:r>
              <a:rPr lang="es-ES" sz="2400" b="1" dirty="0" smtClean="0"/>
              <a:t>ALUMNADO: Dirigido a los docentes del MEFP en activo y al alumnado de la EOI. El alumno deberá acreditar el nivel o superar una prueba de acceso que tendrá lugar el 25 de septiembre a las 17:00.</a:t>
            </a:r>
          </a:p>
          <a:p>
            <a:pPr algn="just"/>
            <a:endParaRPr lang="es-ES" sz="2400" b="1" dirty="0" smtClean="0"/>
          </a:p>
          <a:p>
            <a:pPr algn="just"/>
            <a:r>
              <a:rPr lang="es-ES" sz="2400" b="1" dirty="0" smtClean="0"/>
              <a:t>MATRÍCULA para profesores: del 11 al 30 de septiembre en la EOI. </a:t>
            </a:r>
          </a:p>
          <a:p>
            <a:pPr algn="just"/>
            <a:r>
              <a:rPr lang="es-ES" sz="2400" b="1" dirty="0" smtClean="0"/>
              <a:t>MATRÍCULA para el resto de los alumnos: del 1 de octubre al 16 de octubre.</a:t>
            </a:r>
          </a:p>
          <a:p>
            <a:pPr algn="just"/>
            <a:endParaRPr lang="es-ES" sz="2300" b="1" dirty="0" smtClean="0">
              <a:solidFill>
                <a:srgbClr val="FFFFCC"/>
              </a:solidFill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14356" y="848544"/>
            <a:ext cx="6143644" cy="2246769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effectLst>
            <a:outerShdw blurRad="50800" dist="50800" dir="5400000" algn="ctr" rotWithShape="0">
              <a:schemeClr val="tx1"/>
            </a:outerShdw>
          </a:effectLst>
          <a:sp3d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es-ES" sz="4000" b="1" cap="small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C000"/>
                </a:solidFill>
                <a:latin typeface="Arial Black" pitchFamily="34" charset="0"/>
              </a:rPr>
              <a:t>PREPARACIÓN AL  B2</a:t>
            </a:r>
            <a:r>
              <a:rPr lang="es-ES" sz="6000" b="1" cap="small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lang="es-ES" sz="4000" b="1" cap="small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C000"/>
                </a:solidFill>
                <a:latin typeface="Arial Black" pitchFamily="34" charset="0"/>
              </a:rPr>
              <a:t>DE</a:t>
            </a:r>
            <a:r>
              <a:rPr lang="es-ES" sz="6000" b="1" cap="small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lang="es-ES" sz="4000" b="1" cap="small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C000"/>
                </a:solidFill>
                <a:latin typeface="Arial Black" pitchFamily="34" charset="0"/>
              </a:rPr>
              <a:t>INGLÉS PARA PROFESORES DE FP</a:t>
            </a:r>
            <a:endParaRPr lang="es-ES" sz="4000" b="1" cap="all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C000"/>
              </a:solidFill>
              <a:latin typeface="Arial Black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212976" y="0"/>
            <a:ext cx="3645024" cy="646331"/>
          </a:xfrm>
          <a:prstGeom prst="rect">
            <a:avLst/>
          </a:prstGeom>
          <a:solidFill>
            <a:schemeClr val="accent6">
              <a:lumMod val="40000"/>
              <a:lumOff val="60000"/>
              <a:alpha val="1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cap="small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Curso de actualización y </a:t>
            </a:r>
          </a:p>
          <a:p>
            <a:pPr algn="ctr"/>
            <a:r>
              <a:rPr lang="es-ES" b="1" cap="small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ESPECIALIZACIÓN 2019-20</a:t>
            </a:r>
          </a:p>
        </p:txBody>
      </p:sp>
      <p:pic>
        <p:nvPicPr>
          <p:cNvPr id="15" name="14 Imagen" descr="LOGO EOI2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708467"/>
            <a:ext cx="764704" cy="766613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2828925" cy="7379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1013</TotalTime>
  <Words>37</Words>
  <Application>Microsoft Office PowerPoint</Application>
  <PresentationFormat>A4 (210 x 297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Tema de Office</vt:lpstr>
      <vt:lpstr>Presentación de PowerPoint</vt:lpstr>
    </vt:vector>
  </TitlesOfParts>
  <Company>Argente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Argente</dc:creator>
  <cp:lastModifiedBy>Usuario de Windows</cp:lastModifiedBy>
  <cp:revision>132</cp:revision>
  <cp:lastPrinted>2019-10-07T09:02:18Z</cp:lastPrinted>
  <dcterms:created xsi:type="dcterms:W3CDTF">2009-05-28T16:56:24Z</dcterms:created>
  <dcterms:modified xsi:type="dcterms:W3CDTF">2019-10-07T09:04:47Z</dcterms:modified>
</cp:coreProperties>
</file>